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74" r:id="rId9"/>
    <p:sldId id="261" r:id="rId10"/>
    <p:sldId id="262" r:id="rId11"/>
    <p:sldId id="263" r:id="rId12"/>
    <p:sldId id="264" r:id="rId13"/>
    <p:sldId id="267" r:id="rId14"/>
    <p:sldId id="268" r:id="rId15"/>
    <p:sldId id="270" r:id="rId16"/>
    <p:sldId id="271" r:id="rId17"/>
    <p:sldId id="269" r:id="rId18"/>
    <p:sldId id="273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3297B-61C9-4567-8C97-9D69884FEE3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B8F06-4B3C-4AF4-BB38-09F3C6ADE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53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7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6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17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1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96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31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9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6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F0903-2F30-48F6-BE97-544DACA10A88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D10F-1DF4-48E8-B97E-E5C92DFDB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Writing Research Proposal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8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write background of study?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previous work about topic and identify important findings.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similar and different results.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Build a mind map for reader identifying needed area of research regarding current topic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 of study must identify reader about the need and justification to work on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1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identify significance of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Show relevance of topic to the lives of people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Showing statistics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Quoting influential people/ organizations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Explaining, how study will enhance knowledge?</a:t>
            </a:r>
          </a:p>
          <a:p>
            <a:pPr marL="0" indent="0">
              <a:buNone/>
            </a:pPr>
            <a:r>
              <a:rPr lang="en-US" dirty="0" smtClean="0"/>
              <a:t>Note: significance of study help researcher to identify topic as “a selling study”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056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cite previous studies/ prior work in review of related literature?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In this section review of related literature is cited following rules for writing literature (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Mannual</a:t>
            </a:r>
            <a:r>
              <a:rPr lang="en-US" dirty="0" smtClean="0"/>
              <a:t>). It must: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Identifying different segments of literature review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Related to topic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Identify, how this work fits in with existing work by existing literature and existing knowledge.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Present topic as “a selling topic”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Indicate study significant in the field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Indicate hypothesis of study in relevance to previous work about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0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this section plan about the procedure of study is stated. </a:t>
            </a:r>
          </a:p>
          <a:p>
            <a:pPr marL="0" indent="0">
              <a:buNone/>
            </a:pPr>
            <a:r>
              <a:rPr lang="en-US" dirty="0" smtClean="0"/>
              <a:t>Procedure of study must help reader/ evaluator to explain actions to meet stated purpose of study, answer research questions, test hypothesis with justification.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method must include?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It must identify: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Participants [definition and statistics  about population (gender, age, level…) with documentary proof.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Sampling procedure and size of sample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Instrument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collection procedure (Technique, data collectors)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analysis</a:t>
            </a:r>
          </a:p>
          <a:p>
            <a:pPr marL="0" indent="0">
              <a:buNone/>
            </a:pPr>
            <a:r>
              <a:rPr lang="en-US" dirty="0" smtClean="0"/>
              <a:t>Note:  Each element about the method must indicate rationale for specific decision)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933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Research design is “plan or strategy that researcher use to investigate research questions/ test research hypothesis.</a:t>
            </a:r>
          </a:p>
          <a:p>
            <a:pPr marL="0" indent="0">
              <a:buNone/>
            </a:pPr>
            <a:r>
              <a:rPr lang="en-US" dirty="0" smtClean="0"/>
              <a:t>Research design must indicate complete detail about the procedure recommended to address the research questions.</a:t>
            </a:r>
          </a:p>
        </p:txBody>
      </p:sp>
    </p:spTree>
    <p:extLst>
      <p:ext uri="{BB962C8B-B14F-4D97-AF65-F5344CB8AC3E}">
        <p14:creationId xmlns:p14="http://schemas.microsoft.com/office/powerpoint/2010/main" val="334277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research design compulsory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quantitative detail about the design is recommended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qualitative research, separate design section is often not needed because designs are less structured and more easily described in procedure section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For mixed research, detailed description about the design is necessary  because quantitative component might have structured design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31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section must explain: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Type of instrument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Construction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case of decision about the use of previously constructed tool, explain who is publisher/ researcher, what is validity and reliability of tool and have you taken permission by publisher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98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this section, identification about the technique of data analysis and rationale for selection is given.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98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Follow the </a:t>
            </a:r>
            <a:r>
              <a:rPr lang="en-US" dirty="0" err="1" smtClean="0"/>
              <a:t>APA</a:t>
            </a:r>
            <a:r>
              <a:rPr lang="en-US" dirty="0" smtClean="0"/>
              <a:t> manual/ institution’s instruction  for writing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7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Selection of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able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research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Valuable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Delimited: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topic that is overly broad,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ambitious,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vague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recipe for failure. </a:t>
            </a:r>
          </a:p>
        </p:txBody>
      </p:sp>
    </p:spTree>
    <p:extLst>
      <p:ext uri="{BB962C8B-B14F-4D97-AF65-F5344CB8AC3E}">
        <p14:creationId xmlns:p14="http://schemas.microsoft.com/office/powerpoint/2010/main" val="64189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 written document summarizing prior literature and describing the procedure to be used to answer the research questions.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Needs skill of researcher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Takes time for preparation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Written according to format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mind frame of researcher about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Evaluated for approval by supervisor and committees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21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Sections of research proposal (Traditional approach)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Table of Contents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Abstract 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Method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Data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References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35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Sections of research proposal (Three chapter approach)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Table of Contents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Chapters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Ch</a:t>
            </a:r>
            <a:r>
              <a:rPr lang="en-US" dirty="0" smtClean="0"/>
              <a:t>: 1	Introduction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Ch</a:t>
            </a:r>
            <a:r>
              <a:rPr lang="en-US" dirty="0" smtClean="0"/>
              <a:t>: 2 Review of related literature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Ch</a:t>
            </a:r>
            <a:r>
              <a:rPr lang="en-US" dirty="0" smtClean="0"/>
              <a:t>: 3 Method</a:t>
            </a:r>
          </a:p>
          <a:p>
            <a:pPr marL="0" indent="0">
              <a:buNone/>
            </a:pPr>
            <a:r>
              <a:rPr lang="en-US" dirty="0" smtClean="0"/>
              <a:t>4. References </a:t>
            </a:r>
          </a:p>
          <a:p>
            <a:pPr marL="0" indent="0">
              <a:buNone/>
            </a:pPr>
            <a:r>
              <a:rPr lang="en-US" dirty="0" smtClean="0"/>
              <a:t>5. Appendices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126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page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Title (approximately 12 words or less)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Monogram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Supervisor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Degree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Institutional affiliation of researcher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368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Page no wise description of </a:t>
            </a:r>
            <a:r>
              <a:rPr lang="en-US" smtClean="0"/>
              <a:t>whole document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271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Abstract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Not compulsory but attached if institution requires</a:t>
            </a:r>
          </a:p>
          <a:p>
            <a:pPr marL="0" indent="0">
              <a:buNone/>
            </a:pPr>
            <a:r>
              <a:rPr lang="en-US" dirty="0" smtClean="0"/>
              <a:t>It is short summary (150 to 250 words) of research proposal so written at the end</a:t>
            </a:r>
          </a:p>
          <a:p>
            <a:pPr marL="0" indent="0">
              <a:buNone/>
            </a:pPr>
            <a:r>
              <a:rPr lang="en-US" dirty="0" smtClean="0"/>
              <a:t>It should be brief summary of whole proposal and must be concise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89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It purposes is to introduce research idea to reader and establish importance and significance (implications) of study.</a:t>
            </a:r>
          </a:p>
          <a:p>
            <a:pPr marL="0" indent="0">
              <a:buNone/>
            </a:pPr>
            <a:r>
              <a:rPr lang="en-US" dirty="0" smtClean="0"/>
              <a:t>Introduction section must include: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 of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Rationale (justification) for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Statement of research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Variables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Objectives of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Research questions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Hypothesis of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Limitations and de limitations of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Key terms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07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692</Words>
  <Application>Microsoft Office PowerPoint</Application>
  <PresentationFormat>On-screen Show (4:3)</PresentationFormat>
  <Paragraphs>109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Writing Research Proposal</vt:lpstr>
      <vt:lpstr>Selection of Topic</vt:lpstr>
      <vt:lpstr>Writing Research Proposal</vt:lpstr>
      <vt:lpstr>Sections of research proposal (Traditional approach)</vt:lpstr>
      <vt:lpstr>Sections of research proposal (Three chapter approach)</vt:lpstr>
      <vt:lpstr>Title page </vt:lpstr>
      <vt:lpstr>Table of contents </vt:lpstr>
      <vt:lpstr>Abstract </vt:lpstr>
      <vt:lpstr>Introduction </vt:lpstr>
      <vt:lpstr>How to write background of study?</vt:lpstr>
      <vt:lpstr>How to identify significance of study </vt:lpstr>
      <vt:lpstr>How to cite previous studies/ prior work in review of related literature?</vt:lpstr>
      <vt:lpstr>Method</vt:lpstr>
      <vt:lpstr>What method must include?</vt:lpstr>
      <vt:lpstr>Research design </vt:lpstr>
      <vt:lpstr>Is research design compulsory</vt:lpstr>
      <vt:lpstr>Instrument  </vt:lpstr>
      <vt:lpstr>Data analysis</vt:lpstr>
      <vt:lpstr>Reference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Research Proposal</dc:title>
  <dc:creator>NASREEN</dc:creator>
  <cp:lastModifiedBy>NASREEN</cp:lastModifiedBy>
  <cp:revision>40</cp:revision>
  <dcterms:created xsi:type="dcterms:W3CDTF">2013-11-26T04:10:32Z</dcterms:created>
  <dcterms:modified xsi:type="dcterms:W3CDTF">2014-01-09T08:53:46Z</dcterms:modified>
</cp:coreProperties>
</file>